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7" r:id="rId3"/>
    <p:sldId id="257" r:id="rId4"/>
    <p:sldId id="264" r:id="rId5"/>
    <p:sldId id="259" r:id="rId6"/>
    <p:sldId id="270" r:id="rId7"/>
    <p:sldId id="271" r:id="rId8"/>
    <p:sldId id="272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CE259-D752-5745-A1C0-F70CDDCE21A7}" type="datetimeFigureOut">
              <a:rPr kumimoji="1" lang="zh-CN" altLang="en-US" smtClean="0"/>
              <a:t>15-9-17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44150-6C68-7547-BCDE-4058E933B94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4863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带标题，可选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15-9-17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William.WU@pepperdine.ed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Listening Summit Fall 2015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         </a:t>
            </a:r>
            <a:r>
              <a:rPr kumimoji="1" lang="en-US" altLang="zh-CN" dirty="0" err="1" smtClean="0"/>
              <a:t>Wuzhen</a:t>
            </a:r>
            <a:r>
              <a:rPr kumimoji="1" lang="en-US" altLang="zh-CN" dirty="0" smtClean="0"/>
              <a:t>, China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698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Discussion Questions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What is climate change?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What are the current issues of climate change?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Why is the impact of climate change important for China and the globe?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What are the major differences between the Chinese and western perspectives regarding climate change and environment protection?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>
              <a:buFont typeface="Wingdings" charset="2"/>
              <a:buChar char="u"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808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About Pepperdine University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zh-CN" dirty="0" smtClean="0"/>
              <a:t>Pepperdine University is a medium-size university enrolls approximately 8,300 students.</a:t>
            </a:r>
          </a:p>
          <a:p>
            <a:r>
              <a:rPr kumimoji="1" lang="en-US" altLang="zh-CN" dirty="0" smtClean="0"/>
              <a:t>Location: Malibu, California, the United States.</a:t>
            </a:r>
          </a:p>
          <a:p>
            <a:r>
              <a:rPr kumimoji="1" lang="en-US" altLang="zh-CN" dirty="0" smtClean="0"/>
              <a:t>The university includes 4 undergraduate college and 4 graduate schools: Business School, Law School, School of Psychology and Education and School of Public Policy.  </a:t>
            </a:r>
          </a:p>
          <a:p>
            <a:r>
              <a:rPr kumimoji="1" lang="en-US" altLang="zh-CN" dirty="0" smtClean="0"/>
              <a:t>Additionally, the university has 6 international programs around the world: London UK, </a:t>
            </a:r>
            <a:r>
              <a:rPr kumimoji="1" lang="en-US" altLang="zh-CN" dirty="0" err="1" smtClean="0"/>
              <a:t>Heidelbourg</a:t>
            </a:r>
            <a:r>
              <a:rPr kumimoji="1" lang="en-US" altLang="zh-CN" dirty="0" smtClean="0"/>
              <a:t> Germany, Lausanne Switzerland, Florence Italy, BA Argentina and Shanghai China.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012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Previous Subjects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2162" y="1452282"/>
            <a:ext cx="7570787" cy="5223435"/>
          </a:xfrm>
        </p:spPr>
        <p:txBody>
          <a:bodyPr>
            <a:noAutofit/>
          </a:bodyPr>
          <a:lstStyle/>
          <a:p>
            <a:r>
              <a:rPr kumimoji="1" lang="en-US" altLang="zh-CN" sz="2000" u="sng" dirty="0" smtClean="0"/>
              <a:t>Subject of Spring 2012</a:t>
            </a:r>
          </a:p>
          <a:p>
            <a:r>
              <a:rPr kumimoji="1" lang="en-US" altLang="zh-CN" sz="2000" b="1" i="1" dirty="0" smtClean="0"/>
              <a:t>Past, Present and Prospect of the Sino-American Diplomatic Relation </a:t>
            </a:r>
            <a:r>
              <a:rPr kumimoji="1" lang="en-US" altLang="zh-CN" sz="2000" dirty="0" smtClean="0"/>
              <a:t>(Guest Speaker: Professor Ni </a:t>
            </a:r>
            <a:r>
              <a:rPr kumimoji="1" lang="en-US" altLang="zh-CN" sz="2000" dirty="0" err="1" smtClean="0"/>
              <a:t>Shixiong</a:t>
            </a:r>
            <a:r>
              <a:rPr kumimoji="1" lang="en-US" altLang="zh-CN" sz="2000" dirty="0" smtClean="0"/>
              <a:t>, Former Director of Center of American Studies from </a:t>
            </a:r>
            <a:r>
              <a:rPr kumimoji="1" lang="en-US" altLang="zh-CN" sz="2000" dirty="0" err="1" smtClean="0"/>
              <a:t>Fudan</a:t>
            </a:r>
            <a:r>
              <a:rPr kumimoji="1" lang="en-US" altLang="zh-CN" sz="2000" dirty="0" smtClean="0"/>
              <a:t> University)</a:t>
            </a:r>
          </a:p>
          <a:p>
            <a:r>
              <a:rPr kumimoji="1" lang="en-US" altLang="zh-CN" sz="2000" u="sng" dirty="0" smtClean="0"/>
              <a:t>Subject of Fall 2012</a:t>
            </a:r>
          </a:p>
          <a:p>
            <a:r>
              <a:rPr kumimoji="1" lang="en-US" altLang="zh-CN" sz="2000" b="1" i="1" dirty="0" smtClean="0"/>
              <a:t>Comparison of the Chinese and American Education System </a:t>
            </a:r>
            <a:r>
              <a:rPr kumimoji="1" lang="en-US" altLang="zh-CN" sz="2000" dirty="0" smtClean="0"/>
              <a:t>(Guest Speaker: Professor Chen Yuan, Deputy Director of School of Social Sciences, </a:t>
            </a:r>
            <a:r>
              <a:rPr kumimoji="1" lang="en-US" altLang="zh-CN" sz="2000" dirty="0" err="1" smtClean="0"/>
              <a:t>Fudan</a:t>
            </a:r>
            <a:r>
              <a:rPr kumimoji="1" lang="en-US" altLang="zh-CN" sz="2000" dirty="0" smtClean="0"/>
              <a:t> University) </a:t>
            </a:r>
          </a:p>
          <a:p>
            <a:r>
              <a:rPr kumimoji="1" lang="en-US" altLang="zh-CN" sz="2000" u="sng" dirty="0" smtClean="0"/>
              <a:t>Subject of Fall 2013: </a:t>
            </a:r>
          </a:p>
          <a:p>
            <a:r>
              <a:rPr kumimoji="1" lang="en-US" altLang="zh-CN" sz="2000" b="1" i="1" dirty="0" smtClean="0"/>
              <a:t>Urbanization</a:t>
            </a:r>
            <a:r>
              <a:rPr kumimoji="1" lang="en-US" altLang="zh-CN" sz="2000" i="1" dirty="0" smtClean="0"/>
              <a:t>. (Guest Speaker: </a:t>
            </a:r>
            <a:r>
              <a:rPr kumimoji="1" lang="en-US" altLang="zh-CN" sz="2000" i="1" dirty="0" err="1" smtClean="0"/>
              <a:t>Dr.Pan</a:t>
            </a:r>
            <a:r>
              <a:rPr kumimoji="1" lang="en-US" altLang="zh-CN" sz="2000" i="1" dirty="0" smtClean="0"/>
              <a:t> </a:t>
            </a:r>
            <a:r>
              <a:rPr kumimoji="1" lang="en-US" altLang="zh-CN" sz="2000" i="1" dirty="0" err="1" smtClean="0"/>
              <a:t>Tianshu</a:t>
            </a:r>
            <a:r>
              <a:rPr kumimoji="1" lang="en-US" altLang="zh-CN" sz="2000" i="1" dirty="0" smtClean="0"/>
              <a:t>, Professor of Anthropology at </a:t>
            </a:r>
            <a:r>
              <a:rPr kumimoji="1" lang="en-US" altLang="zh-CN" sz="2000" i="1" dirty="0" err="1" smtClean="0"/>
              <a:t>Fudan</a:t>
            </a:r>
            <a:r>
              <a:rPr kumimoji="1" lang="en-US" altLang="zh-CN" sz="2000" i="1" dirty="0" smtClean="0"/>
              <a:t> University, </a:t>
            </a:r>
            <a:r>
              <a:rPr kumimoji="1" lang="en-US" altLang="zh-CN" sz="2000" i="1" dirty="0" err="1" smtClean="0"/>
              <a:t>Dr.Robert</a:t>
            </a:r>
            <a:r>
              <a:rPr kumimoji="1" lang="en-US" altLang="zh-CN" sz="2000" i="1" dirty="0" smtClean="0"/>
              <a:t> Williams, Professor of International Relations from Pepperdine University)</a:t>
            </a:r>
          </a:p>
        </p:txBody>
      </p:sp>
    </p:spTree>
    <p:extLst>
      <p:ext uri="{BB962C8B-B14F-4D97-AF65-F5344CB8AC3E}">
        <p14:creationId xmlns:p14="http://schemas.microsoft.com/office/powerpoint/2010/main" val="4248619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800" dirty="0" smtClean="0"/>
              <a:t>Subject of Fall 2014 &amp; 2015 </a:t>
            </a:r>
            <a:endParaRPr kumimoji="1"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zh-CN" dirty="0" smtClean="0"/>
              <a:t>Theme:  Climate Change (Economics, Politics and Environment)</a:t>
            </a:r>
          </a:p>
          <a:p>
            <a:r>
              <a:rPr kumimoji="1" lang="en-US" altLang="zh-CN" dirty="0" smtClean="0"/>
              <a:t>Speakers:</a:t>
            </a:r>
          </a:p>
          <a:p>
            <a:r>
              <a:rPr kumimoji="1" lang="en-US" altLang="zh-CN" dirty="0" smtClean="0"/>
              <a:t>-</a:t>
            </a:r>
            <a:r>
              <a:rPr kumimoji="1" lang="en-US" altLang="zh-CN" dirty="0" err="1" smtClean="0"/>
              <a:t>Mr.Charlie</a:t>
            </a:r>
            <a:r>
              <a:rPr kumimoji="1" lang="en-US" altLang="zh-CN" dirty="0" smtClean="0"/>
              <a:t> Engelmann, Director of the Pepperdine Shanghai Program and Former Corporation Spokesman of Exxon Mobil.</a:t>
            </a:r>
          </a:p>
          <a:p>
            <a:r>
              <a:rPr kumimoji="1" lang="en-US" altLang="zh-CN" dirty="0" smtClean="0"/>
              <a:t>-Professor </a:t>
            </a:r>
            <a:r>
              <a:rPr kumimoji="1" lang="en-US" altLang="zh-CN" dirty="0" err="1" smtClean="0"/>
              <a:t>Zhong</a:t>
            </a:r>
            <a:r>
              <a:rPr kumimoji="1" lang="en-US" altLang="zh-CN" dirty="0" smtClean="0"/>
              <a:t> Yang, Dean of the Graduate Schools of </a:t>
            </a:r>
            <a:r>
              <a:rPr kumimoji="1" lang="en-US" altLang="zh-CN" dirty="0" err="1" smtClean="0"/>
              <a:t>Fudan</a:t>
            </a:r>
            <a:r>
              <a:rPr kumimoji="1" lang="en-US" altLang="zh-CN" dirty="0" smtClean="0"/>
              <a:t> University and Biologist </a:t>
            </a:r>
          </a:p>
          <a:p>
            <a:r>
              <a:rPr kumimoji="1" lang="en-US" altLang="zh-CN" dirty="0" smtClean="0"/>
              <a:t>-Professor Ni </a:t>
            </a:r>
            <a:r>
              <a:rPr kumimoji="1" lang="en-US" altLang="zh-CN" dirty="0" err="1" smtClean="0"/>
              <a:t>Shixiong</a:t>
            </a:r>
            <a:r>
              <a:rPr kumimoji="1" lang="en-US" altLang="zh-CN" dirty="0" smtClean="0"/>
              <a:t>, </a:t>
            </a:r>
            <a:r>
              <a:rPr kumimoji="1" lang="en-US" altLang="zh-CN" dirty="0"/>
              <a:t>e</a:t>
            </a:r>
            <a:r>
              <a:rPr kumimoji="1" lang="en-US" altLang="zh-CN" dirty="0" smtClean="0"/>
              <a:t>xpert in international relations and geopolitics and former Director of Center of American Studies, </a:t>
            </a:r>
            <a:r>
              <a:rPr kumimoji="1" lang="en-US" altLang="zh-CN" dirty="0" err="1" smtClean="0"/>
              <a:t>Fudan</a:t>
            </a:r>
            <a:r>
              <a:rPr kumimoji="1" lang="en-US" altLang="zh-CN" dirty="0" smtClean="0"/>
              <a:t> University.</a:t>
            </a:r>
          </a:p>
        </p:txBody>
      </p:sp>
    </p:spTree>
    <p:extLst>
      <p:ext uri="{BB962C8B-B14F-4D97-AF65-F5344CB8AC3E}">
        <p14:creationId xmlns:p14="http://schemas.microsoft.com/office/powerpoint/2010/main" val="1881990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Who will attend?</a:t>
            </a:r>
            <a:endParaRPr kumimoji="1"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10 students from the Pepperdine Shanghai Program and 10 students from </a:t>
            </a:r>
            <a:r>
              <a:rPr kumimoji="1" lang="en-US" altLang="zh-CN" dirty="0" err="1" smtClean="0"/>
              <a:t>Fudan</a:t>
            </a:r>
            <a:r>
              <a:rPr kumimoji="1" lang="en-US" altLang="zh-CN" dirty="0" smtClean="0"/>
              <a:t> University’s different schools will be selected.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6166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How to Apply?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Submit a letter of motivation with your resume to William Wu: </a:t>
            </a:r>
            <a:r>
              <a:rPr kumimoji="1" lang="en-US" altLang="zh-CN" dirty="0" smtClean="0">
                <a:hlinkClick r:id="rId2"/>
              </a:rPr>
              <a:t>William.WU@pepperdine.edu</a:t>
            </a:r>
            <a:endParaRPr kumimoji="1" lang="en-US" altLang="zh-CN" dirty="0" smtClean="0"/>
          </a:p>
          <a:p>
            <a:r>
              <a:rPr kumimoji="1" lang="en-US" altLang="zh-CN" dirty="0" smtClean="0"/>
              <a:t>Deadline of Application: October 18</a:t>
            </a:r>
            <a:r>
              <a:rPr kumimoji="1" lang="en-US" altLang="zh-CN" baseline="30000" dirty="0" smtClean="0"/>
              <a:t>th</a:t>
            </a:r>
            <a:r>
              <a:rPr kumimoji="1" lang="en-US" altLang="zh-CN" dirty="0" smtClean="0"/>
              <a:t> 2015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801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Goal of Listening Summit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Cultural exchange: opportunity of better understand the cultural difference between China and the US/other countries. </a:t>
            </a:r>
          </a:p>
          <a:p>
            <a:r>
              <a:rPr kumimoji="1" lang="en-US" altLang="zh-CN" dirty="0" smtClean="0"/>
              <a:t>Knowledge: to have deeper understanding on the topics.</a:t>
            </a:r>
          </a:p>
          <a:p>
            <a:r>
              <a:rPr kumimoji="1" lang="en-US" altLang="zh-CN" dirty="0" smtClean="0"/>
              <a:t>Skills: develop capabilities in analyzing, debating and speaking.</a:t>
            </a:r>
          </a:p>
          <a:p>
            <a:r>
              <a:rPr kumimoji="1" lang="en-US" altLang="zh-CN" dirty="0" smtClean="0"/>
              <a:t>Opportunity to make Chinese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friends 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306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What do we provide?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Expenses during the listening summit are covered by university.</a:t>
            </a:r>
          </a:p>
          <a:p>
            <a:r>
              <a:rPr kumimoji="1" lang="en-US" altLang="zh-CN" dirty="0" smtClean="0"/>
              <a:t>We provide over hotel rooms, meals, transportations, visit to local sites. </a:t>
            </a:r>
          </a:p>
          <a:p>
            <a:r>
              <a:rPr kumimoji="1" lang="en-US" altLang="zh-CN" dirty="0" smtClean="0"/>
              <a:t>Two students from each university will share a room.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6131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Discussion Questions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What is culture?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What is cultural difference?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What are the major differences between the American cultural and Chinese culture?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Why cultures are so different?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Why is cultural exchange important?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What are the cultural exchange activities that you would suggest?</a:t>
            </a:r>
          </a:p>
          <a:p>
            <a:pPr>
              <a:buFont typeface="Wingdings" charset="2"/>
              <a:buChar char="u"/>
            </a:pPr>
            <a:r>
              <a:rPr kumimoji="1" lang="en-US" altLang="zh-CN" dirty="0" smtClean="0"/>
              <a:t>Any good examples or experiences of cultural exchange across the history?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456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注入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注入.thmx</Template>
  <TotalTime>230</TotalTime>
  <Words>512</Words>
  <Application>Microsoft Macintosh PowerPoint</Application>
  <PresentationFormat>全屏显示(4:3)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注入</vt:lpstr>
      <vt:lpstr>Listening Summit Fall 2015</vt:lpstr>
      <vt:lpstr>About Pepperdine University</vt:lpstr>
      <vt:lpstr>Previous Subjects</vt:lpstr>
      <vt:lpstr>Subject of Fall 2014 &amp; 2015 </vt:lpstr>
      <vt:lpstr>Who will attend?</vt:lpstr>
      <vt:lpstr>How to Apply?</vt:lpstr>
      <vt:lpstr>Goal of Listening Summit</vt:lpstr>
      <vt:lpstr>What do we provide?</vt:lpstr>
      <vt:lpstr>Discussion Questions</vt:lpstr>
      <vt:lpstr>Discussion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Shanghai Listening Summit</dc:title>
  <dc:creator>william Wu</dc:creator>
  <cp:lastModifiedBy>william Wu</cp:lastModifiedBy>
  <cp:revision>28</cp:revision>
  <cp:lastPrinted>2015-09-15T00:49:02Z</cp:lastPrinted>
  <dcterms:created xsi:type="dcterms:W3CDTF">2013-04-27T15:00:18Z</dcterms:created>
  <dcterms:modified xsi:type="dcterms:W3CDTF">2015-09-17T03:19:47Z</dcterms:modified>
</cp:coreProperties>
</file>